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ux Sans Black" pitchFamily="2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CuadroTexto 2"/>
          <p:cNvSpPr txBox="1"/>
          <p:nvPr/>
        </p:nvSpPr>
        <p:spPr>
          <a:xfrm>
            <a:off x="8839200" y="44577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1"/>
                </a:solidFill>
                <a:latin typeface="Lux Sans Black" pitchFamily="2" charset="0"/>
              </a:rPr>
              <a:t>Título de la presentación</a:t>
            </a:r>
            <a:br>
              <a:rPr lang="es-ES" sz="4000" dirty="0" smtClean="0">
                <a:solidFill>
                  <a:schemeClr val="accent1"/>
                </a:solidFill>
                <a:latin typeface="Lux Sans Black" pitchFamily="2" charset="0"/>
              </a:rPr>
            </a:br>
            <a:r>
              <a:rPr lang="es-ES" sz="4000" dirty="0" smtClean="0">
                <a:solidFill>
                  <a:schemeClr val="accent1"/>
                </a:solidFill>
                <a:latin typeface="Lux Sans Black" pitchFamily="2" charset="0"/>
              </a:rPr>
              <a:t>Autores/as</a:t>
            </a:r>
            <a:br>
              <a:rPr lang="es-ES" sz="4000" dirty="0" smtClean="0">
                <a:solidFill>
                  <a:schemeClr val="accent1"/>
                </a:solidFill>
                <a:latin typeface="Lux Sans Black" pitchFamily="2" charset="0"/>
              </a:rPr>
            </a:br>
            <a:r>
              <a:rPr lang="es-ES" sz="4000" dirty="0" smtClean="0">
                <a:solidFill>
                  <a:schemeClr val="accent1"/>
                </a:solidFill>
                <a:latin typeface="Lux Sans Black" pitchFamily="2" charset="0"/>
              </a:rPr>
              <a:t>Institución</a:t>
            </a:r>
            <a:br>
              <a:rPr lang="es-ES" sz="4000" dirty="0" smtClean="0">
                <a:solidFill>
                  <a:schemeClr val="accent1"/>
                </a:solidFill>
                <a:latin typeface="Lux Sans Black" pitchFamily="2" charset="0"/>
              </a:rPr>
            </a:br>
            <a:r>
              <a:rPr lang="es-ES" sz="4000" dirty="0" smtClean="0">
                <a:solidFill>
                  <a:schemeClr val="accent1"/>
                </a:solidFill>
                <a:latin typeface="Lux Sans Black" pitchFamily="2" charset="0"/>
              </a:rPr>
              <a:t>Fecha</a:t>
            </a:r>
            <a:endParaRPr lang="en-US" sz="4000" dirty="0">
              <a:solidFill>
                <a:schemeClr val="accent1"/>
              </a:solidFill>
              <a:latin typeface="Lux Sans Black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40914"/>
            <a:ext cx="18288000" cy="1246086"/>
          </a:xfrm>
          <a:custGeom>
            <a:avLst/>
            <a:gdLst/>
            <a:ahLst/>
            <a:cxnLst/>
            <a:rect l="l" t="t" r="r" b="b"/>
            <a:pathLst>
              <a:path w="18288000" h="1246086">
                <a:moveTo>
                  <a:pt x="0" y="0"/>
                </a:moveTo>
                <a:lnTo>
                  <a:pt x="18288000" y="0"/>
                </a:lnTo>
                <a:lnTo>
                  <a:pt x="18288000" y="1246086"/>
                </a:lnTo>
                <a:lnTo>
                  <a:pt x="0" y="12460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819" r="-894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Personalizado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Calibri</vt:lpstr>
      <vt:lpstr>Lux Sans Black</vt:lpstr>
      <vt:lpstr>Arial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Autores/as Institución Fecha</dc:title>
  <cp:lastModifiedBy>florencia</cp:lastModifiedBy>
  <cp:revision>2</cp:revision>
  <dcterms:created xsi:type="dcterms:W3CDTF">2006-08-16T00:00:00Z</dcterms:created>
  <dcterms:modified xsi:type="dcterms:W3CDTF">2025-09-10T14:56:47Z</dcterms:modified>
  <dc:identifier>DAGyldgPM7Y</dc:identifier>
</cp:coreProperties>
</file>